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</p:sldMasterIdLst>
  <p:notesMasterIdLst>
    <p:notesMasterId r:id="rId7"/>
  </p:notesMasterIdLst>
  <p:sldIdLst>
    <p:sldId id="256" r:id="rId2"/>
    <p:sldId id="262" r:id="rId3"/>
    <p:sldId id="260" r:id="rId4"/>
    <p:sldId id="261" r:id="rId5"/>
    <p:sldId id="270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33CC"/>
    <a:srgbClr val="CC3399"/>
    <a:srgbClr val="000054"/>
    <a:srgbClr val="00001E"/>
    <a:srgbClr val="000066"/>
    <a:srgbClr val="E6545B"/>
    <a:srgbClr val="F3ABAE"/>
    <a:srgbClr val="FF4B4B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9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DF44A-F900-4539-B2D8-330ABFB91CDE}" type="datetimeFigureOut">
              <a:rPr lang="hr-HR" smtClean="0"/>
              <a:t>13.10.2021.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B7B07-D393-4912-8781-548406D911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296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428" y="897621"/>
            <a:ext cx="7344816" cy="3240000"/>
          </a:xfrm>
          <a:solidFill>
            <a:schemeClr val="accent2">
              <a:lumMod val="75000"/>
            </a:schemeClr>
          </a:solidFill>
        </p:spPr>
        <p:txBody>
          <a:bodyPr anchor="ctr"/>
          <a:lstStyle>
            <a:lvl1pPr>
              <a:defRPr sz="54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522440"/>
            <a:ext cx="7344816" cy="1260000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 smtClean="0"/>
              <a:t>Kliknite da biste uredili stil podnaslova matrice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" y="6281543"/>
            <a:ext cx="725449" cy="5078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" y="6281543"/>
            <a:ext cx="725449" cy="5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293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DD5EA0E7-6124-4E23-91AB-6EC263A54A42}" type="datetime1">
              <a:rPr lang="hr-HR" smtClean="0"/>
              <a:t>13.10.2021.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Uvod u FMS Logo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6965521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66" y="332656"/>
            <a:ext cx="8015347" cy="7908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9568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4907" y="6516710"/>
            <a:ext cx="350207" cy="34129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525341"/>
            <a:ext cx="2438399" cy="3600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fld id="{3B2F5AA1-8938-4485-9EF5-BF4B5ABFE536}" type="datetime1">
              <a:rPr lang="hr-HR" smtClean="0"/>
              <a:t>13.10.2021.</a:t>
            </a:fld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489384"/>
            <a:ext cx="4932548" cy="395959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mtClean="0"/>
              <a:t>Uvod u FMS Logo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4499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864096" y="6381328"/>
            <a:ext cx="8279904" cy="4961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5013176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2348880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3D1786C7-F706-45CE-9317-CD9BEA8D3A07}" type="datetime1">
              <a:rPr lang="hr-HR" smtClean="0"/>
              <a:t>13.10.2021.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Uvod u FMS Logo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6958589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277022"/>
            <a:ext cx="7989518" cy="7908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6201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23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fld id="{89D718CB-FC75-4B67-9EE6-1BE079E64D6F}" type="datetime1">
              <a:rPr lang="hr-HR" smtClean="0"/>
              <a:t>13.10.2021.</a:t>
            </a:fld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144373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smtClean="0"/>
              <a:t>Uvod u FMS Logo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5715717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489" y="192206"/>
            <a:ext cx="7989518" cy="79084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1525560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5" y="2165322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2407" y="1505744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2407" y="219583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235357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34001" y="6519624"/>
            <a:ext cx="2438399" cy="36576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FA04AAFB-77B9-4FDC-AA0A-F8D0A35004D1}" type="datetime1">
              <a:rPr lang="hr-HR" smtClean="0"/>
              <a:t>13.10.2021.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0105" y="6489384"/>
            <a:ext cx="4853896" cy="3960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Uvod u FMS Logo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C81DDF-40B1-4D96-8114-F3F175D4CEDF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61670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49022463-CE86-40FF-AC69-E749F017E33A}" type="datetime1">
              <a:rPr lang="hr-HR" smtClean="0"/>
              <a:t>13.10.2021.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Uvod u FMS Logo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61817" y="188640"/>
            <a:ext cx="7772400" cy="494284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0920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57" y="5501374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7057" y="163372"/>
            <a:ext cx="8156448" cy="52257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057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9746906C-1C78-43A0-B48B-72603A9BA3EF}" type="datetime1">
              <a:rPr lang="hr-HR" smtClean="0"/>
              <a:t>13.10.2021.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Uvod u FMS Logo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7545342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5C394A07-F764-45A5-AA0A-C81A5FF7AE1F}" type="datetime1">
              <a:rPr lang="hr-HR" smtClean="0"/>
              <a:t>13.10.2021.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Uvod u FMS Logo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037" y="19970"/>
            <a:ext cx="773963" cy="100959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21"/>
            <a:ext cx="792088" cy="10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4698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596" y="1484784"/>
            <a:ext cx="79928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4907" y="6525343"/>
            <a:ext cx="350207" cy="286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4C81DDF-40B1-4D96-8114-F3F175D4CE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5596" y="269337"/>
            <a:ext cx="7989518" cy="790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3AF9C81-BAB6-47BD-B397-01D272DD9A13}" type="datetime1">
              <a:rPr lang="hr-HR" smtClean="0"/>
              <a:t>13.10.2021.</a:t>
            </a:fld>
            <a:endParaRPr lang="hr-H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932548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mtClean="0"/>
              <a:t>Uvod u FMS Logo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018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ransition spd="slow">
    <p:split orient="vert"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ourceforge.net/projects/fmslog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hr-HR" dirty="0" smtClean="0"/>
              <a:t>PROGRAMIRANJE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Uvod u FMS Logo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03686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1606" y="1981021"/>
            <a:ext cx="8208404" cy="4508363"/>
          </a:xfrm>
        </p:spPr>
        <p:txBody>
          <a:bodyPr/>
          <a:lstStyle/>
          <a:p>
            <a:r>
              <a:rPr lang="hr-HR" b="1" dirty="0"/>
              <a:t>Računalni program</a:t>
            </a:r>
            <a:r>
              <a:rPr lang="hr-HR" dirty="0"/>
              <a:t> je skup smislenih naredbi koje govore računalu što i kako treba napraviti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hr-HR" b="1" dirty="0"/>
              <a:t>Programiranje </a:t>
            </a:r>
            <a:r>
              <a:rPr lang="hr-HR" dirty="0"/>
              <a:t>je postupak pisanja </a:t>
            </a:r>
            <a:r>
              <a:rPr lang="hr-HR" dirty="0" smtClean="0"/>
              <a:t>programa. </a:t>
            </a:r>
          </a:p>
          <a:p>
            <a:endParaRPr lang="hr-HR" dirty="0"/>
          </a:p>
          <a:p>
            <a:r>
              <a:rPr lang="hr-HR" b="1" dirty="0" smtClean="0"/>
              <a:t>Programeri su </a:t>
            </a:r>
            <a:r>
              <a:rPr lang="hr-HR" dirty="0"/>
              <a:t>l</a:t>
            </a:r>
            <a:r>
              <a:rPr lang="hr-HR" dirty="0" smtClean="0"/>
              <a:t>judi </a:t>
            </a:r>
            <a:r>
              <a:rPr lang="hr-HR" dirty="0"/>
              <a:t>koji se bave </a:t>
            </a:r>
            <a:r>
              <a:rPr lang="hr-HR" dirty="0" smtClean="0"/>
              <a:t>programiranjem.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Uvod u FMS Logo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25963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FMS LOGO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1606" y="2050689"/>
            <a:ext cx="8208404" cy="4438695"/>
          </a:xfrm>
        </p:spPr>
        <p:txBody>
          <a:bodyPr>
            <a:normAutofit/>
          </a:bodyPr>
          <a:lstStyle/>
          <a:p>
            <a:r>
              <a:rPr lang="hr-HR" dirty="0" smtClean="0"/>
              <a:t>Program </a:t>
            </a:r>
            <a:r>
              <a:rPr lang="hr-HR" dirty="0"/>
              <a:t>je besplatan i možeš ga preuzeti i instalirati na svoje </a:t>
            </a:r>
            <a:r>
              <a:rPr lang="hr-HR" dirty="0" smtClean="0"/>
              <a:t>računalo</a:t>
            </a:r>
            <a:r>
              <a:rPr lang="hr-HR" dirty="0" smtClean="0"/>
              <a:t>.</a:t>
            </a:r>
          </a:p>
          <a:p>
            <a:pPr marL="114300" indent="0">
              <a:buNone/>
            </a:pPr>
            <a:r>
              <a:rPr lang="hr-HR" u="sng" dirty="0" smtClean="0">
                <a:hlinkClick r:id="rId2"/>
              </a:rPr>
              <a:t>https</a:t>
            </a:r>
            <a:r>
              <a:rPr lang="hr-HR" u="sng" dirty="0">
                <a:hlinkClick r:id="rId2"/>
              </a:rPr>
              <a:t>://sourceforge.net/projects/fmslogo/</a:t>
            </a:r>
            <a:r>
              <a:rPr lang="hr-HR" u="sng" dirty="0"/>
              <a:t>       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Projektne </a:t>
            </a:r>
            <a:r>
              <a:rPr lang="hr-HR" dirty="0"/>
              <a:t>zadatke koje napraviš možeš spremiti na svoje računalo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hr-HR" dirty="0"/>
              <a:t>L</a:t>
            </a:r>
            <a:r>
              <a:rPr lang="hr-HR" dirty="0" smtClean="0"/>
              <a:t>ik programskog </a:t>
            </a:r>
            <a:r>
              <a:rPr lang="hr-HR" dirty="0"/>
              <a:t>jezika </a:t>
            </a:r>
            <a:r>
              <a:rPr lang="hr-HR" dirty="0" smtClean="0"/>
              <a:t>Logo je </a:t>
            </a:r>
            <a:r>
              <a:rPr lang="hr-HR" dirty="0"/>
              <a:t>kornjača koja je prikazana u obliku jednakokračnog </a:t>
            </a:r>
            <a:r>
              <a:rPr lang="hr-HR" dirty="0" smtClean="0"/>
              <a:t>trokuta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Uvod u FMS Logo</a:t>
            </a:r>
            <a:endParaRPr lang="hr-HR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3"/>
          <a:srcRect l="4593" t="2540" r="3451"/>
          <a:stretch/>
        </p:blipFill>
        <p:spPr>
          <a:xfrm>
            <a:off x="7820297" y="249153"/>
            <a:ext cx="1184365" cy="1235630"/>
          </a:xfrm>
          <a:prstGeom prst="rect">
            <a:avLst/>
          </a:prstGeom>
        </p:spPr>
      </p:pic>
      <p:sp>
        <p:nvSpPr>
          <p:cNvPr id="6" name="Jednakokračni trokut 5"/>
          <p:cNvSpPr/>
          <p:nvPr/>
        </p:nvSpPr>
        <p:spPr>
          <a:xfrm>
            <a:off x="7332618" y="4566640"/>
            <a:ext cx="487679" cy="31216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6252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lika 26"/>
          <p:cNvPicPr>
            <a:picLocks noChangeAspect="1"/>
          </p:cNvPicPr>
          <p:nvPr/>
        </p:nvPicPr>
        <p:blipFill rotWithShape="1">
          <a:blip r:embed="rId2"/>
          <a:srcRect l="18040" t="13878" r="18425" b="20934"/>
          <a:stretch/>
        </p:blipFill>
        <p:spPr>
          <a:xfrm>
            <a:off x="950103" y="1786355"/>
            <a:ext cx="8089395" cy="466859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766" y="332655"/>
            <a:ext cx="8015347" cy="1104347"/>
          </a:xfrm>
        </p:spPr>
        <p:txBody>
          <a:bodyPr/>
          <a:lstStyle/>
          <a:p>
            <a:r>
              <a:rPr lang="hr-HR" sz="4000" dirty="0" smtClean="0"/>
              <a:t>SUČELJE PROGRAMSKOG JEZIKA FMS LOGO</a:t>
            </a:r>
            <a:endParaRPr lang="hr-HR" sz="40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Uvod u FMS Logo</a:t>
            </a:r>
            <a:endParaRPr lang="hr-HR" dirty="0"/>
          </a:p>
        </p:txBody>
      </p:sp>
      <p:sp>
        <p:nvSpPr>
          <p:cNvPr id="9" name="Zaobljeni pravokutnik 8"/>
          <p:cNvSpPr/>
          <p:nvPr/>
        </p:nvSpPr>
        <p:spPr>
          <a:xfrm>
            <a:off x="3300547" y="2029096"/>
            <a:ext cx="5624566" cy="977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izborniku </a:t>
            </a:r>
            <a:r>
              <a:rPr lang="hr-HR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</a:t>
            </a:r>
            <a:r>
              <a:rPr lang="nn-NO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n-NO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nalaze naredbe za stvaranje nove datoteke </a:t>
            </a:r>
            <a:r>
              <a:rPr lang="nn-NO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hr-H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nn-NO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nn-NO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otvaranje postojeće </a:t>
            </a:r>
            <a:r>
              <a:rPr lang="nn-NO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hr-HR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Load</a:t>
            </a:r>
            <a:r>
              <a:rPr lang="nn-NO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n-NO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hr-H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</a:t>
            </a:r>
            <a:r>
              <a:rPr lang="nn-NO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nn-NO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 spremanje </a:t>
            </a:r>
            <a:r>
              <a:rPr lang="nn-NO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hr-H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</a:t>
            </a:r>
            <a:r>
              <a:rPr lang="nn-NO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n-NO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hr-H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as</a:t>
            </a:r>
            <a:r>
              <a:rPr lang="nn-NO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hr-H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Zaobljeni pravokutnik 9"/>
          <p:cNvSpPr/>
          <p:nvPr/>
        </p:nvSpPr>
        <p:spPr>
          <a:xfrm>
            <a:off x="6191794" y="3151215"/>
            <a:ext cx="2149586" cy="6195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Grafičko sučelje</a:t>
            </a:r>
            <a:endParaRPr lang="hr-HR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aobljeni pravokutnik 10"/>
          <p:cNvSpPr/>
          <p:nvPr/>
        </p:nvSpPr>
        <p:spPr>
          <a:xfrm>
            <a:off x="4072271" y="5910414"/>
            <a:ext cx="2119523" cy="4446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Naredbeni redak</a:t>
            </a:r>
            <a:endParaRPr lang="hr-H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Zaobljeni pravokutnik 11"/>
          <p:cNvSpPr/>
          <p:nvPr/>
        </p:nvSpPr>
        <p:spPr>
          <a:xfrm>
            <a:off x="1181024" y="5414509"/>
            <a:ext cx="2441742" cy="4446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Tekstualno sučelje</a:t>
            </a:r>
            <a:endParaRPr lang="hr-HR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Zaobljeni pravokutnik 12"/>
          <p:cNvSpPr/>
          <p:nvPr/>
        </p:nvSpPr>
        <p:spPr>
          <a:xfrm>
            <a:off x="4194986" y="4019013"/>
            <a:ext cx="1874092" cy="4446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Logo kornjača</a:t>
            </a:r>
            <a:endParaRPr lang="hr-H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Zaobljeni pravokutnik 13"/>
          <p:cNvSpPr/>
          <p:nvPr/>
        </p:nvSpPr>
        <p:spPr>
          <a:xfrm>
            <a:off x="6862354" y="4528457"/>
            <a:ext cx="2062759" cy="6705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Gumb za otvaranje Editora</a:t>
            </a:r>
            <a:endParaRPr lang="hr-H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8403771" y="6200503"/>
            <a:ext cx="627018" cy="2888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7" name="Ravni poveznik sa strelicom 16"/>
          <p:cNvCxnSpPr/>
          <p:nvPr/>
        </p:nvCxnSpPr>
        <p:spPr>
          <a:xfrm flipH="1" flipV="1">
            <a:off x="5007429" y="3770811"/>
            <a:ext cx="87085" cy="2482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>
            <a:stCxn id="11" idx="1"/>
          </p:cNvCxnSpPr>
          <p:nvPr/>
        </p:nvCxnSpPr>
        <p:spPr>
          <a:xfrm flipH="1">
            <a:off x="3300547" y="6132730"/>
            <a:ext cx="771724" cy="2223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Ravni poveznik sa strelicom 20"/>
          <p:cNvCxnSpPr>
            <a:stCxn id="14" idx="2"/>
          </p:cNvCxnSpPr>
          <p:nvPr/>
        </p:nvCxnSpPr>
        <p:spPr>
          <a:xfrm>
            <a:off x="7893734" y="5199017"/>
            <a:ext cx="510037" cy="9326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Ravni poveznik sa strelicom 23"/>
          <p:cNvCxnSpPr>
            <a:stCxn id="9" idx="1"/>
          </p:cNvCxnSpPr>
          <p:nvPr/>
        </p:nvCxnSpPr>
        <p:spPr>
          <a:xfrm flipH="1" flipV="1">
            <a:off x="1114697" y="2159726"/>
            <a:ext cx="2185850" cy="3580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5170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SUČELJE PROGRAMSKOG JEZIKA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6503" y="1745889"/>
            <a:ext cx="8208404" cy="4743495"/>
          </a:xfrm>
        </p:spPr>
        <p:txBody>
          <a:bodyPr/>
          <a:lstStyle/>
          <a:p>
            <a:r>
              <a:rPr lang="hr-HR" dirty="0"/>
              <a:t>Sučelje programskog jezika se sastoji od </a:t>
            </a:r>
            <a:r>
              <a:rPr lang="hr-HR" b="1" dirty="0"/>
              <a:t>grafičkog</a:t>
            </a:r>
            <a:r>
              <a:rPr lang="hr-HR" dirty="0"/>
              <a:t> i </a:t>
            </a:r>
            <a:r>
              <a:rPr lang="hr-HR" b="1" dirty="0"/>
              <a:t>tekstualnog</a:t>
            </a:r>
            <a:r>
              <a:rPr lang="hr-HR" dirty="0"/>
              <a:t> dijela.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Na dnu </a:t>
            </a:r>
            <a:r>
              <a:rPr lang="hr-HR" dirty="0"/>
              <a:t>prozora </a:t>
            </a:r>
            <a:r>
              <a:rPr lang="hr-HR" dirty="0" smtClean="0"/>
              <a:t>nalazi se </a:t>
            </a:r>
            <a:r>
              <a:rPr lang="hr-HR" b="1" dirty="0" smtClean="0"/>
              <a:t>naredbeni redak.</a:t>
            </a:r>
          </a:p>
          <a:p>
            <a:endParaRPr lang="hr-HR" b="1" dirty="0" smtClean="0"/>
          </a:p>
          <a:p>
            <a:r>
              <a:rPr lang="hr-HR" dirty="0" smtClean="0"/>
              <a:t>Upisivanjem </a:t>
            </a:r>
            <a:r>
              <a:rPr lang="hr-HR" dirty="0"/>
              <a:t>naredbe u</a:t>
            </a:r>
            <a:r>
              <a:rPr lang="hr-HR" dirty="0" smtClean="0"/>
              <a:t> naredbeni redak i </a:t>
            </a:r>
            <a:r>
              <a:rPr lang="hr-HR" dirty="0"/>
              <a:t>pritiskom na tipku </a:t>
            </a:r>
            <a:r>
              <a:rPr lang="hr-HR" b="1" i="1" dirty="0"/>
              <a:t>Enter</a:t>
            </a:r>
            <a:r>
              <a:rPr lang="hr-HR" i="1" dirty="0"/>
              <a:t> </a:t>
            </a:r>
            <a:r>
              <a:rPr lang="hr-HR" dirty="0"/>
              <a:t>ili gumb </a:t>
            </a:r>
            <a:r>
              <a:rPr lang="hr-HR" b="1" i="1" dirty="0" err="1"/>
              <a:t>Execute</a:t>
            </a:r>
            <a:r>
              <a:rPr lang="hr-HR" i="1" dirty="0"/>
              <a:t> </a:t>
            </a:r>
            <a:r>
              <a:rPr lang="hr-HR" i="1" dirty="0" smtClean="0"/>
              <a:t> (Izvrši)  </a:t>
            </a:r>
            <a:r>
              <a:rPr lang="hr-HR" dirty="0" smtClean="0"/>
              <a:t>naredba se odmah </a:t>
            </a:r>
            <a:r>
              <a:rPr lang="hr-HR" dirty="0"/>
              <a:t>izvršava </a:t>
            </a:r>
            <a:r>
              <a:rPr lang="hr-HR" dirty="0" smtClean="0"/>
              <a:t>pa </a:t>
            </a:r>
            <a:r>
              <a:rPr lang="hr-HR" dirty="0"/>
              <a:t>možeš vidjeti rezultat te naredbe.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Uvod u FMS Logo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233976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 crveno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 crveno" id="{717DEFCB-814C-49A5-8476-5A2270612D48}" vid="{AD180D59-63A5-42E9-B9E6-58B893D0359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 crveno</Template>
  <TotalTime>683</TotalTime>
  <Words>191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Fira Sans</vt:lpstr>
      <vt:lpstr>Tahoma</vt:lpstr>
      <vt:lpstr>5 crveno</vt:lpstr>
      <vt:lpstr>PROGRAMIRANJE</vt:lpstr>
      <vt:lpstr>PowerPoint Presentation</vt:lpstr>
      <vt:lpstr>FMS LOGO</vt:lpstr>
      <vt:lpstr>SUČELJE PROGRAMSKOG JEZIKA FMS LOGO</vt:lpstr>
      <vt:lpstr>SUČELJE PROGRAMSKOG JEZIKA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Daniela</dc:creator>
  <cp:lastModifiedBy>Windows User</cp:lastModifiedBy>
  <cp:revision>62</cp:revision>
  <dcterms:created xsi:type="dcterms:W3CDTF">2018-08-10T06:13:01Z</dcterms:created>
  <dcterms:modified xsi:type="dcterms:W3CDTF">2021-10-13T18:56:16Z</dcterms:modified>
</cp:coreProperties>
</file>